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4" autoCompressPictures="0">
  <p:sldMasterIdLst>
    <p:sldMasterId id="2147483648" r:id="rId1"/>
  </p:sldMasterIdLst>
  <p:sldIdLst>
    <p:sldId id="292" r:id="rId2"/>
    <p:sldId id="281" r:id="rId3"/>
    <p:sldId id="257" r:id="rId4"/>
    <p:sldId id="293" r:id="rId5"/>
    <p:sldId id="260" r:id="rId6"/>
    <p:sldId id="286" r:id="rId7"/>
    <p:sldId id="264" r:id="rId8"/>
    <p:sldId id="265" r:id="rId9"/>
    <p:sldId id="266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88" r:id="rId18"/>
    <p:sldId id="268" r:id="rId19"/>
    <p:sldId id="289" r:id="rId20"/>
    <p:sldId id="270" r:id="rId21"/>
    <p:sldId id="271" r:id="rId22"/>
    <p:sldId id="290" r:id="rId23"/>
    <p:sldId id="273" r:id="rId24"/>
    <p:sldId id="274" r:id="rId25"/>
    <p:sldId id="275" r:id="rId26"/>
    <p:sldId id="291" r:id="rId27"/>
    <p:sldId id="277" r:id="rId28"/>
    <p:sldId id="278" r:id="rId29"/>
    <p:sldId id="279" r:id="rId30"/>
    <p:sldId id="294" r:id="rId31"/>
    <p:sldId id="295" r:id="rId32"/>
    <p:sldId id="29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sajibahamed/car-rental.git" TargetMode="Externa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486" y="545592"/>
            <a:ext cx="11136714" cy="6248400"/>
          </a:xfrm>
        </p:spPr>
        <p:txBody>
          <a:bodyPr>
            <a:normAutofit fontScale="90000"/>
          </a:bodyPr>
          <a:lstStyle/>
          <a:p>
            <a:r>
              <a:rPr lang="en-US" sz="4800" smtClean="0"/>
              <a:t>                </a:t>
            </a:r>
            <a:r>
              <a:rPr lang="en-US" sz="4800" smtClean="0"/>
              <a:t>Royal </a:t>
            </a:r>
            <a:r>
              <a:rPr lang="en-US" sz="4800" dirty="0" smtClean="0"/>
              <a:t>Cars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u="sng" dirty="0" smtClean="0">
                <a:solidFill>
                  <a:schemeClr val="accent3"/>
                </a:solidFill>
              </a:rPr>
              <a:t>Car </a:t>
            </a:r>
            <a:r>
              <a:rPr lang="en-US" u="sng" dirty="0">
                <a:solidFill>
                  <a:schemeClr val="accent3"/>
                </a:solidFill>
              </a:rPr>
              <a:t>management </a:t>
            </a:r>
            <a:r>
              <a:rPr lang="en-US" u="sng" dirty="0" smtClean="0">
                <a:solidFill>
                  <a:schemeClr val="accent3"/>
                </a:solidFill>
              </a:rPr>
              <a:t>system</a:t>
            </a: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GitHub Link 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b="1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b="1" dirty="0" smtClean="0">
                <a:solidFill>
                  <a:schemeClr val="tx1"/>
                </a:solidFill>
                <a:hlinkClick r:id="rId2"/>
              </a:rPr>
              <a:t>github.com/mdsajibahamed/car-rental.git</a:t>
            </a:r>
            <a:r>
              <a:rPr lang="en-US" b="1" dirty="0" smtClean="0">
                <a:solidFill>
                  <a:schemeClr val="tx1"/>
                </a:solidFill>
              </a:rPr>
              <a:t/>
            </a:r>
            <a:br>
              <a:rPr lang="en-US" b="1" dirty="0" smtClean="0">
                <a:solidFill>
                  <a:schemeClr val="tx1"/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Domain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: 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rayal.isdb-pwad.com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Features :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1.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rental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2.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Painting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3.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cleaning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4.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Repairing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5.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Financing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902" y="609600"/>
            <a:ext cx="10350330" cy="5718048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</a:t>
            </a:r>
            <a:r>
              <a:rPr lang="en-US" dirty="0" smtClean="0"/>
              <a:t>Vehicle </a:t>
            </a:r>
            <a:r>
              <a:rPr lang="en-US" dirty="0" smtClean="0"/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08698" cy="59375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Car Rental Authorization or Service provider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contract Information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82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190" y="1496568"/>
            <a:ext cx="10898970" cy="61843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        Admin panel  </a:t>
            </a:r>
            <a:r>
              <a:rPr lang="en-US" dirty="0" smtClean="0"/>
              <a:t>dashboard</a:t>
            </a:r>
            <a:br>
              <a:rPr lang="en-US" dirty="0" smtClean="0"/>
            </a:br>
            <a:r>
              <a:rPr lang="en-US" dirty="0" err="1" smtClean="0"/>
              <a:t>dashboard</a:t>
            </a:r>
            <a:r>
              <a:rPr lang="en-US" dirty="0" smtClean="0"/>
              <a:t> </a:t>
            </a:r>
            <a:r>
              <a:rPr lang="en-US" dirty="0"/>
              <a:t>: https://rayal.isdb-pwad.com/admin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User role</a:t>
            </a:r>
            <a:br>
              <a:rPr lang="en-US" dirty="0" smtClean="0"/>
            </a:br>
            <a:r>
              <a:rPr lang="en-US" dirty="0" smtClean="0"/>
              <a:t>User </a:t>
            </a:r>
            <a:br>
              <a:rPr lang="en-US" dirty="0" smtClean="0"/>
            </a:br>
            <a:r>
              <a:rPr lang="en-US" dirty="0" smtClean="0"/>
              <a:t>Vehicle type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Vehicle brand</a:t>
            </a:r>
            <a:br>
              <a:rPr lang="en-US" dirty="0" smtClean="0"/>
            </a:br>
            <a:r>
              <a:rPr lang="en-US" dirty="0" smtClean="0"/>
              <a:t>Vehicle   add /vehicle list  </a:t>
            </a:r>
            <a:br>
              <a:rPr lang="en-US" dirty="0" smtClean="0"/>
            </a:br>
            <a:r>
              <a:rPr lang="en-US" dirty="0" smtClean="0"/>
              <a:t>Rent request  </a:t>
            </a:r>
            <a:br>
              <a:rPr lang="en-US" dirty="0" smtClean="0"/>
            </a:br>
            <a:r>
              <a:rPr lang="en-US" dirty="0" smtClean="0"/>
              <a:t>Service request</a:t>
            </a:r>
            <a:br>
              <a:rPr lang="en-US" dirty="0" smtClean="0"/>
            </a:br>
            <a:r>
              <a:rPr lang="en-US" dirty="0" smtClean="0"/>
              <a:t>Payment list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46" y="426720"/>
            <a:ext cx="10194882" cy="5535168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41770" cy="60655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Vehicle booking request all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Vehicle  add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list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edit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delete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show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9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3482" cy="61112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Vehicle Brand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 Add to brand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Edit brand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Show  Brand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Delete Brand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98970" cy="5864352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Booking services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593914" cy="5800344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     Payment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08698" cy="5955792"/>
          </a:xfrm>
        </p:spPr>
        <p:txBody>
          <a:bodyPr/>
          <a:lstStyle/>
          <a:p>
            <a:r>
              <a:rPr lang="en-US" dirty="0" smtClean="0"/>
              <a:t>              </a:t>
            </a:r>
            <a:r>
              <a:rPr lang="en-US" u="sng" dirty="0" smtClean="0"/>
              <a:t>Welcome  to Royal </a:t>
            </a:r>
            <a:r>
              <a:rPr lang="en-US" u="sng" dirty="0" smtClean="0"/>
              <a:t>Cars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24/7 </a:t>
            </a:r>
            <a:r>
              <a:rPr lang="en-US" dirty="0" smtClean="0"/>
              <a:t>hours car rental services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Rental </a:t>
            </a:r>
            <a:r>
              <a:rPr lang="en-US" dirty="0" smtClean="0"/>
              <a:t>reservation  open anytime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Picked </a:t>
            </a:r>
            <a:r>
              <a:rPr lang="en-US" dirty="0" smtClean="0"/>
              <a:t>and drop  lots of location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859536" y="1956816"/>
            <a:ext cx="32918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859536" y="3032760"/>
            <a:ext cx="32918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859536" y="4108704"/>
            <a:ext cx="32918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63562" cy="5791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Vehicle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features: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Vehicle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information and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listing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Location-based rentals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Customer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relationship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management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Location-based rentals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Vehicle Services :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Painting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cleaning 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3.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Repairing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Financing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5. Car Rental</a:t>
            </a:r>
            <a:r>
              <a:rPr lang="en-US" dirty="0">
                <a:solidFill>
                  <a:schemeClr val="accent3"/>
                </a:solidFill>
              </a:rPr>
              <a:t/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786384" y="1205484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86384" y="1798320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86384" y="2298192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86384" y="2816352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1127</TotalTime>
  <Words>27</Words>
  <Application>Microsoft Office PowerPoint</Application>
  <PresentationFormat>Widescreen</PresentationFormat>
  <Paragraphs>13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Trebuchet MS</vt:lpstr>
      <vt:lpstr>Wingdings 3</vt:lpstr>
      <vt:lpstr>Facet</vt:lpstr>
      <vt:lpstr>                Royal Cars            Car management system  GitHub Link : https://github.com/mdsajibahamed/car-rental.git Domain link :  https://rayal.isdb-pwad.com Features : 1. Car rental  2. Car Painting 3. Car cleaning  4. Car Repairing  5. Car Financing   </vt:lpstr>
      <vt:lpstr>                                                        Home page</vt:lpstr>
      <vt:lpstr>PowerPoint Presentation</vt:lpstr>
      <vt:lpstr>              Welcome  to Royal Cars      24/7 hours car rental services       Rental reservation  open anytime       Picked and drop  lots of location   </vt:lpstr>
      <vt:lpstr>PowerPoint Presentation</vt:lpstr>
      <vt:lpstr>Our Vehicle features:      Vehicle information and listing      Location-based rentals      Customer relationship management      Location-based rentals Our Vehicle Services : 1. Car Painting 2. Car cleaning  3. Car Repairing  4. Car Financing  5. Car Rental  </vt:lpstr>
      <vt:lpstr>PowerPoint Presentation</vt:lpstr>
      <vt:lpstr>PowerPoint Presentation</vt:lpstr>
      <vt:lpstr>PowerPoint Presentation</vt:lpstr>
      <vt:lpstr>                                                Vehicle details</vt:lpstr>
      <vt:lpstr>PowerPoint Presentation</vt:lpstr>
      <vt:lpstr>PowerPoint Presentation</vt:lpstr>
      <vt:lpstr>PowerPoint Presentation</vt:lpstr>
      <vt:lpstr>                          Services</vt:lpstr>
      <vt:lpstr>PowerPoint Presentation</vt:lpstr>
      <vt:lpstr>PowerPoint Presentation</vt:lpstr>
      <vt:lpstr>    Car Rental Authorization or Service provider contract Information</vt:lpstr>
      <vt:lpstr>PowerPoint Presentation</vt:lpstr>
      <vt:lpstr>                      Admin panel  dashboard dashboard : https://rayal.isdb-pwad.com/admin User role User  Vehicle type Vehicle brand Vehicle   add /vehicle list   Rent request   Service request Payment list  </vt:lpstr>
      <vt:lpstr>PowerPoint Presentation</vt:lpstr>
      <vt:lpstr>PowerPoint Presentation</vt:lpstr>
      <vt:lpstr>                  Vehicle booking request all    Vehicle  add     Vehicle list     Vehicle edit      Vehicle delete     vehicle show </vt:lpstr>
      <vt:lpstr>PowerPoint Presentation</vt:lpstr>
      <vt:lpstr>PowerPoint Presentation</vt:lpstr>
      <vt:lpstr>PowerPoint Presentation</vt:lpstr>
      <vt:lpstr>              Vehicle Brand         Add to brand       Edit brand       Show  Brand       Delete Brand      </vt:lpstr>
      <vt:lpstr>PowerPoint Presentation</vt:lpstr>
      <vt:lpstr>PowerPoint Presentation</vt:lpstr>
      <vt:lpstr>PowerPoint Presentation</vt:lpstr>
      <vt:lpstr>                                           Booking services     </vt:lpstr>
      <vt:lpstr>PowerPoint Presentation</vt:lpstr>
      <vt:lpstr>                                                         Payment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Rayal Cars</dc:title>
  <dc:creator>MD SAJIB</dc:creator>
  <cp:lastModifiedBy>MD SAJIB</cp:lastModifiedBy>
  <cp:revision>28</cp:revision>
  <dcterms:created xsi:type="dcterms:W3CDTF">2023-08-27T18:36:36Z</dcterms:created>
  <dcterms:modified xsi:type="dcterms:W3CDTF">2023-08-29T09:53:09Z</dcterms:modified>
</cp:coreProperties>
</file>